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59" r:id="rId3"/>
    <p:sldId id="266" r:id="rId4"/>
    <p:sldId id="271" r:id="rId5"/>
    <p:sldId id="265" r:id="rId6"/>
    <p:sldId id="273" r:id="rId7"/>
    <p:sldId id="263" r:id="rId8"/>
    <p:sldId id="258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F00"/>
    <a:srgbClr val="FB9D3F"/>
    <a:srgbClr val="0145AC"/>
    <a:srgbClr val="222833"/>
    <a:srgbClr val="292F39"/>
    <a:srgbClr val="82C7A5"/>
    <a:srgbClr val="1B21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1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00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jpg>
</file>

<file path=ppt/media/image4.jp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200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9165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270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654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94050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3001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9154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0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34294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692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50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C6842-7EAE-47F6-AA58-174857A2A735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57DAF-046D-423C-BFB3-71798D0FEA7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9599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329577" y="3783527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rapézio 11"/>
          <p:cNvSpPr/>
          <p:nvPr/>
        </p:nvSpPr>
        <p:spPr>
          <a:xfrm rot="13904632">
            <a:off x="-3223539" y="3588625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605408" y="4143086"/>
            <a:ext cx="7445742" cy="88920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Retângulo 2"/>
          <p:cNvSpPr/>
          <p:nvPr/>
        </p:nvSpPr>
        <p:spPr>
          <a:xfrm>
            <a:off x="268498" y="5498277"/>
            <a:ext cx="73836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000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RICARDO CRUZ, 50039470</a:t>
            </a:r>
          </a:p>
          <a:p>
            <a:r>
              <a:rPr lang="pt-PT" sz="2000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RENATO JÚNIOR, 50039475</a:t>
            </a:r>
          </a:p>
        </p:txBody>
      </p:sp>
      <p:sp>
        <p:nvSpPr>
          <p:cNvPr id="2" name="Retângulo 1"/>
          <p:cNvSpPr/>
          <p:nvPr/>
        </p:nvSpPr>
        <p:spPr>
          <a:xfrm>
            <a:off x="268498" y="6206163"/>
            <a:ext cx="8043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Estudantes do curso de Engenharia Informática na Universidade Europeia</a:t>
            </a:r>
          </a:p>
        </p:txBody>
      </p:sp>
      <p:sp>
        <p:nvSpPr>
          <p:cNvPr id="8" name="Trapézio 7"/>
          <p:cNvSpPr/>
          <p:nvPr/>
        </p:nvSpPr>
        <p:spPr>
          <a:xfrm rot="3103357">
            <a:off x="511188" y="1225483"/>
            <a:ext cx="3049016" cy="884983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787818" y="816571"/>
            <a:ext cx="4560271" cy="884983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956" y="4867199"/>
            <a:ext cx="3137287" cy="274879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5570387-1137-4D5B-8FCD-551465396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396" y="92028"/>
            <a:ext cx="4855208" cy="485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ia&#10;&#10;Descrição gerada automaticamente">
            <a:extLst>
              <a:ext uri="{FF2B5EF4-FFF2-40B4-BE49-F238E27FC236}">
                <a16:creationId xmlns:a16="http://schemas.microsoft.com/office/drawing/2014/main" id="{A3EE91D2-B2CA-4FE5-83C8-C3B99C2C67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8" r="51299" b="68"/>
          <a:stretch/>
        </p:blipFill>
        <p:spPr>
          <a:xfrm>
            <a:off x="0" y="4093437"/>
            <a:ext cx="2187723" cy="2764563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147D695-E35A-4B82-98F7-8C35A3232316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 err="1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Easy</a:t>
            </a:r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Parking - Introdução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9C3D850-7748-4243-AFFD-10B4303C1293}"/>
              </a:ext>
            </a:extLst>
          </p:cNvPr>
          <p:cNvSpPr txBox="1"/>
          <p:nvPr/>
        </p:nvSpPr>
        <p:spPr>
          <a:xfrm>
            <a:off x="1786070" y="2128613"/>
            <a:ext cx="1040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Business Sector: </a:t>
            </a: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Mobilidade e estacionamento.</a:t>
            </a:r>
          </a:p>
          <a:p>
            <a:endParaRPr lang="pt-PT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0A1EA3A-F005-4981-8C06-9A72B806CC83}"/>
              </a:ext>
            </a:extLst>
          </p:cNvPr>
          <p:cNvSpPr/>
          <p:nvPr/>
        </p:nvSpPr>
        <p:spPr>
          <a:xfrm>
            <a:off x="1786070" y="2613396"/>
            <a:ext cx="100064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b="1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Expectativas para o projeto: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Ter um público-alvo mais abrangente para que não seja utilizada somente por pessoas mais ligadas à tecnologia;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Conseguir que a aplicação seja implementada em vários parques, cidades e países diferentes;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Ser integrada numa empresa com rede de parques de estacionamento (exemplo: </a:t>
            </a:r>
            <a:r>
              <a:rPr lang="pt-PT" dirty="0" err="1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Emel</a:t>
            </a: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A aplicação poder estender a sua área de negócio para outro tipo de estacionamentos e veículos (exemplo: barcos numa doca/porto).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Objetivo futuro: implementar um sistema de inteligência artificial para ajudar a gerir os preços  de cada parque segundo a demanda.</a:t>
            </a:r>
          </a:p>
        </p:txBody>
      </p:sp>
    </p:spTree>
    <p:extLst>
      <p:ext uri="{BB962C8B-B14F-4D97-AF65-F5344CB8AC3E}">
        <p14:creationId xmlns:p14="http://schemas.microsoft.com/office/powerpoint/2010/main" val="924925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18" r="21463"/>
          <a:stretch/>
        </p:blipFill>
        <p:spPr>
          <a:xfrm>
            <a:off x="0" y="4074382"/>
            <a:ext cx="2311400" cy="2783618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0E6B671-9D2C-4E82-A106-B887CE9978E3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Criar e aceder à conta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7143655-9885-4E4B-858E-C7C5B8CFC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326" y="1491936"/>
            <a:ext cx="9215348" cy="448755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7BD0E84-EA4C-42E4-9BA5-A375960CA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795" y="3225991"/>
            <a:ext cx="2922410" cy="101944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843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7" name="Imagem 6" descr="Uma imagem com chão, deitado, amarelo, mentiroso&#10;&#10;Descrição gerada automaticamente">
            <a:extLst>
              <a:ext uri="{FF2B5EF4-FFF2-40B4-BE49-F238E27FC236}">
                <a16:creationId xmlns:a16="http://schemas.microsoft.com/office/drawing/2014/main" id="{62C0D4FD-DE96-4A1A-941D-FE534B2DFD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18" r="50155"/>
          <a:stretch/>
        </p:blipFill>
        <p:spPr>
          <a:xfrm>
            <a:off x="0" y="4076344"/>
            <a:ext cx="2204815" cy="2781656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250CBE8-6EF2-44FA-BF29-37577B737192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Seleção de Parques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4B419A5-EF25-4B43-8D89-740FA5F4B8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9"/>
          <a:stretch/>
        </p:blipFill>
        <p:spPr>
          <a:xfrm>
            <a:off x="1348353" y="1102895"/>
            <a:ext cx="9495294" cy="465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88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7" name="Imagem 6" descr="Uma imagem com caminho, cenário, rua, autoestrada&#10;&#10;Descrição gerada automaticamente">
            <a:extLst>
              <a:ext uri="{FF2B5EF4-FFF2-40B4-BE49-F238E27FC236}">
                <a16:creationId xmlns:a16="http://schemas.microsoft.com/office/drawing/2014/main" id="{91C4D3C3-35FF-489E-81A8-767D70DAFD1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5376" r="-6432"/>
          <a:stretch/>
        </p:blipFill>
        <p:spPr>
          <a:xfrm>
            <a:off x="-90" y="4007978"/>
            <a:ext cx="2307166" cy="2850022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1A67B61-259B-4992-B12A-48580BCC4501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Página do Parque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14737DB-0287-4B92-9E25-94511B859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30" y="990624"/>
            <a:ext cx="10383140" cy="507788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FD789217-7A6C-48A6-B5EF-5206E37C8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5069" y="1005293"/>
            <a:ext cx="7262501" cy="506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0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cenário, caminho, exterior, rua&#10;&#10;Descrição gerada automaticamente">
            <a:extLst>
              <a:ext uri="{FF2B5EF4-FFF2-40B4-BE49-F238E27FC236}">
                <a16:creationId xmlns:a16="http://schemas.microsoft.com/office/drawing/2014/main" id="{01D01FE4-6190-49AD-9D33-944F7231815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763"/>
          <a:stretch/>
        </p:blipFill>
        <p:spPr>
          <a:xfrm>
            <a:off x="0" y="4082881"/>
            <a:ext cx="2230452" cy="2789451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63E7A42-5DD8-42E0-A89E-6011700124B8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Reservas do Utilizador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1CE142-E2AA-498A-A7AB-C91D374FD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874" y="1136618"/>
            <a:ext cx="10206251" cy="498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31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apézio 13"/>
          <p:cNvSpPr/>
          <p:nvPr/>
        </p:nvSpPr>
        <p:spPr>
          <a:xfrm rot="13904632">
            <a:off x="-3485988" y="3964001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1807894" y="2882774"/>
            <a:ext cx="7445742" cy="618975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rapézio 7"/>
          <p:cNvSpPr/>
          <p:nvPr/>
        </p:nvSpPr>
        <p:spPr>
          <a:xfrm rot="3103357">
            <a:off x="-629229" y="-72093"/>
            <a:ext cx="2212694" cy="634766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rapézio 9"/>
          <p:cNvSpPr/>
          <p:nvPr/>
        </p:nvSpPr>
        <p:spPr>
          <a:xfrm rot="13904632">
            <a:off x="-1587285" y="551700"/>
            <a:ext cx="3285029" cy="594312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7" name="Imagem 6" descr="Uma imagem com chuva, terra, chuvoso, molhado&#10;&#10;Descrição gerada automaticamente">
            <a:extLst>
              <a:ext uri="{FF2B5EF4-FFF2-40B4-BE49-F238E27FC236}">
                <a16:creationId xmlns:a16="http://schemas.microsoft.com/office/drawing/2014/main" id="{4CA64F7C-CB24-430B-91AD-EA478F04787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845" b="16556"/>
          <a:stretch/>
        </p:blipFill>
        <p:spPr>
          <a:xfrm>
            <a:off x="1" y="4085919"/>
            <a:ext cx="2221906" cy="2772081"/>
          </a:xfrm>
          <a:prstGeom prst="rtTriangle">
            <a:avLst/>
          </a:prstGeom>
        </p:spPr>
      </p:pic>
      <p:sp>
        <p:nvSpPr>
          <p:cNvPr id="12" name="Trapézio 11"/>
          <p:cNvSpPr/>
          <p:nvPr/>
        </p:nvSpPr>
        <p:spPr>
          <a:xfrm rot="13904632">
            <a:off x="-3561997" y="4405142"/>
            <a:ext cx="9474055" cy="904238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40447EC-417A-4C79-A3DE-60A0240868F4}"/>
              </a:ext>
            </a:extLst>
          </p:cNvPr>
          <p:cNvSpPr txBox="1"/>
          <p:nvPr/>
        </p:nvSpPr>
        <p:spPr>
          <a:xfrm>
            <a:off x="0" y="4485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Conclusão e Trabalho Futuro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4E10FB0-653C-454A-A60F-3F06D0F4A1C5}"/>
              </a:ext>
            </a:extLst>
          </p:cNvPr>
          <p:cNvSpPr/>
          <p:nvPr/>
        </p:nvSpPr>
        <p:spPr>
          <a:xfrm>
            <a:off x="908485" y="2302716"/>
            <a:ext cx="1128351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•	Criar página de perfil de utilizador com a opção de ver dados do perfil e poder editar esses mesmos dados.</a:t>
            </a:r>
          </a:p>
          <a:p>
            <a:endParaRPr lang="pt-PT" sz="1600" dirty="0">
              <a:solidFill>
                <a:schemeClr val="bg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•	Possibilidade de marcar parques como favoritos e aceder a esses parques no perfil de utilizador de maneira mais rápida.</a:t>
            </a:r>
          </a:p>
          <a:p>
            <a:endParaRPr lang="pt-PT" sz="1600" dirty="0">
              <a:solidFill>
                <a:schemeClr val="bg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•	Possibilidade de o utilizador ver as instruções da rota da sua localização até ao parque escolhido.</a:t>
            </a:r>
          </a:p>
          <a:p>
            <a:endParaRPr lang="pt-PT" sz="1600" dirty="0">
              <a:solidFill>
                <a:schemeClr val="bg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•	Encriptação dos dados do utilizador de modo a obter mais segurança.</a:t>
            </a:r>
          </a:p>
          <a:p>
            <a:endParaRPr lang="pt-PT" sz="1600" dirty="0">
              <a:solidFill>
                <a:schemeClr val="bg1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•	Módulo de gestão de reservas (utilizador pode editar e remover </a:t>
            </a:r>
            <a:r>
              <a:rPr lang="pt-PT" sz="1600" dirty="0" err="1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reviews</a:t>
            </a:r>
            <a:r>
              <a:rPr lang="pt-PT" sz="16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 feitas por si).</a:t>
            </a:r>
          </a:p>
        </p:txBody>
      </p:sp>
    </p:spTree>
    <p:extLst>
      <p:ext uri="{BB962C8B-B14F-4D97-AF65-F5344CB8AC3E}">
        <p14:creationId xmlns:p14="http://schemas.microsoft.com/office/powerpoint/2010/main" val="97171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224" y="4838292"/>
            <a:ext cx="3249344" cy="2846972"/>
          </a:xfrm>
          <a:prstGeom prst="rect">
            <a:avLst/>
          </a:prstGeom>
        </p:spPr>
      </p:pic>
      <p:sp>
        <p:nvSpPr>
          <p:cNvPr id="10" name="Trapézio 9"/>
          <p:cNvSpPr/>
          <p:nvPr/>
        </p:nvSpPr>
        <p:spPr>
          <a:xfrm rot="13904632">
            <a:off x="-3329577" y="3783527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rapézio 10"/>
          <p:cNvSpPr/>
          <p:nvPr/>
        </p:nvSpPr>
        <p:spPr>
          <a:xfrm rot="13904632">
            <a:off x="-3223539" y="3588625"/>
            <a:ext cx="9474055" cy="1171980"/>
          </a:xfrm>
          <a:prstGeom prst="trapezoid">
            <a:avLst>
              <a:gd name="adj" fmla="val 92075"/>
            </a:avLst>
          </a:prstGeom>
          <a:solidFill>
            <a:srgbClr val="292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rapézio 11"/>
          <p:cNvSpPr/>
          <p:nvPr/>
        </p:nvSpPr>
        <p:spPr>
          <a:xfrm rot="13904632">
            <a:off x="-605408" y="4143086"/>
            <a:ext cx="7445742" cy="889200"/>
          </a:xfrm>
          <a:prstGeom prst="trapezoid">
            <a:avLst>
              <a:gd name="adj" fmla="val 92075"/>
            </a:avLst>
          </a:prstGeom>
          <a:solidFill>
            <a:srgbClr val="222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Trapézio 12"/>
          <p:cNvSpPr/>
          <p:nvPr/>
        </p:nvSpPr>
        <p:spPr>
          <a:xfrm rot="3103357">
            <a:off x="511188" y="1225483"/>
            <a:ext cx="3049016" cy="884983"/>
          </a:xfrm>
          <a:prstGeom prst="trapezoid">
            <a:avLst>
              <a:gd name="adj" fmla="val 92075"/>
            </a:avLst>
          </a:prstGeom>
          <a:solidFill>
            <a:srgbClr val="FB9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rapézio 13"/>
          <p:cNvSpPr/>
          <p:nvPr/>
        </p:nvSpPr>
        <p:spPr>
          <a:xfrm rot="13904632">
            <a:off x="-1787818" y="816571"/>
            <a:ext cx="4560271" cy="884983"/>
          </a:xfrm>
          <a:prstGeom prst="trapezoid">
            <a:avLst>
              <a:gd name="adj" fmla="val 92075"/>
            </a:avLst>
          </a:prstGeom>
          <a:solidFill>
            <a:srgbClr val="FF5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Retângulo 2"/>
          <p:cNvSpPr/>
          <p:nvPr/>
        </p:nvSpPr>
        <p:spPr>
          <a:xfrm>
            <a:off x="221699" y="5520446"/>
            <a:ext cx="73836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2000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RICARDO CRUZ, 50039470</a:t>
            </a:r>
          </a:p>
          <a:p>
            <a:r>
              <a:rPr lang="pt-PT" sz="2000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RENATO JÚNIOR, 50039475</a:t>
            </a:r>
          </a:p>
        </p:txBody>
      </p:sp>
      <p:sp>
        <p:nvSpPr>
          <p:cNvPr id="2" name="Retângulo 1"/>
          <p:cNvSpPr/>
          <p:nvPr/>
        </p:nvSpPr>
        <p:spPr>
          <a:xfrm>
            <a:off x="221699" y="6228332"/>
            <a:ext cx="8866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dirty="0">
                <a:solidFill>
                  <a:schemeClr val="bg1">
                    <a:lumMod val="75000"/>
                  </a:schemeClr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Estudantes do curso de Engenharia Informática na Universidade Europeia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584145" y="4140458"/>
            <a:ext cx="90237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4000" dirty="0">
                <a:solidFill>
                  <a:schemeClr val="bg1"/>
                </a:solidFill>
                <a:latin typeface="Yu Gothic" panose="020B0400000000000000" pitchFamily="34" charset="-128"/>
                <a:ea typeface="Yu Gothic" panose="020B0400000000000000" pitchFamily="34" charset="-128"/>
              </a:rPr>
              <a:t>OBRIGADO PELA VOSSA ATENÇÃO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1FCF9D35-75D0-41ED-BC4E-9BB956640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396" y="-16916"/>
            <a:ext cx="4855208" cy="485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769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3271</TotalTime>
  <Words>263</Words>
  <Application>Microsoft Office PowerPoint</Application>
  <PresentationFormat>Ecrã Panorâmico</PresentationFormat>
  <Paragraphs>29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3" baseType="lpstr">
      <vt:lpstr>Yu Gothic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Ricardo Cruz</dc:creator>
  <cp:lastModifiedBy>Ricardo Miguel Morgado Cruz</cp:lastModifiedBy>
  <cp:revision>38</cp:revision>
  <dcterms:created xsi:type="dcterms:W3CDTF">2020-01-21T12:24:47Z</dcterms:created>
  <dcterms:modified xsi:type="dcterms:W3CDTF">2021-02-04T22:12:07Z</dcterms:modified>
</cp:coreProperties>
</file>

<file path=docProps/thumbnail.jpeg>
</file>